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7" r:id="rId7"/>
    <p:sldId id="260" r:id="rId8"/>
    <p:sldId id="261" r:id="rId9"/>
    <p:sldId id="262" r:id="rId10"/>
    <p:sldId id="263" r:id="rId11"/>
    <p:sldId id="264" r:id="rId12"/>
    <p:sldId id="265" r:id="rId13"/>
    <p:sldId id="268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39EDF-0289-4B50-BB7B-75C5CC3E95B6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83C7-54CF-4841-B527-150747970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873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39EDF-0289-4B50-BB7B-75C5CC3E95B6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83C7-54CF-4841-B527-150747970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951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39EDF-0289-4B50-BB7B-75C5CC3E95B6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83C7-54CF-4841-B527-150747970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605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39EDF-0289-4B50-BB7B-75C5CC3E95B6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83C7-54CF-4841-B527-150747970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328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39EDF-0289-4B50-BB7B-75C5CC3E95B6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83C7-54CF-4841-B527-150747970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02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39EDF-0289-4B50-BB7B-75C5CC3E95B6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83C7-54CF-4841-B527-150747970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48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39EDF-0289-4B50-BB7B-75C5CC3E95B6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83C7-54CF-4841-B527-150747970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324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39EDF-0289-4B50-BB7B-75C5CC3E95B6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83C7-54CF-4841-B527-150747970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82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39EDF-0289-4B50-BB7B-75C5CC3E95B6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83C7-54CF-4841-B527-150747970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340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39EDF-0289-4B50-BB7B-75C5CC3E95B6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83C7-54CF-4841-B527-150747970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467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39EDF-0289-4B50-BB7B-75C5CC3E95B6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83C7-54CF-4841-B527-150747970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286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39EDF-0289-4B50-BB7B-75C5CC3E95B6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283C7-54CF-4841-B527-150747970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93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7030A0"/>
                </a:solidFill>
                <a:latin typeface="Bahnschrift" panose="020B0502040204020203" pitchFamily="34" charset="0"/>
              </a:rPr>
              <a:t>ДЕЙСТВИЯ ПРИ ОБЪЯВЛЕНИИ СИГНАЛА «РАКЕТНАЯ ОПАСНОСТЬ» </a:t>
            </a:r>
            <a:endParaRPr lang="ru-RU" sz="4000" b="1" i="1" dirty="0">
              <a:solidFill>
                <a:srgbClr val="7030A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053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9514" y="230659"/>
            <a:ext cx="11434118" cy="6326660"/>
          </a:xfrm>
        </p:spPr>
        <p:txBody>
          <a:bodyPr>
            <a:normAutofit/>
          </a:bodyPr>
          <a:lstStyle/>
          <a:p>
            <a:endParaRPr lang="ru-RU" sz="2000" b="1" i="1" dirty="0">
              <a:latin typeface="Bahnschrif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337751"/>
            <a:ext cx="9525000" cy="61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87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9514" y="230659"/>
            <a:ext cx="11434118" cy="6326660"/>
          </a:xfrm>
        </p:spPr>
        <p:txBody>
          <a:bodyPr>
            <a:normAutofit/>
          </a:bodyPr>
          <a:lstStyle/>
          <a:p>
            <a:endParaRPr lang="ru-RU" sz="2000" b="1" i="1" dirty="0">
              <a:latin typeface="Bahnschrif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5" y="1447800"/>
            <a:ext cx="523875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28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9514" y="230659"/>
            <a:ext cx="11434118" cy="6326660"/>
          </a:xfrm>
        </p:spPr>
        <p:txBody>
          <a:bodyPr>
            <a:normAutofit/>
          </a:bodyPr>
          <a:lstStyle/>
          <a:p>
            <a:endParaRPr lang="ru-RU" sz="2000" b="1" i="1" dirty="0">
              <a:latin typeface="Bahnschrif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23" y="230659"/>
            <a:ext cx="9562353" cy="632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37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9514" y="230659"/>
            <a:ext cx="11434118" cy="6326660"/>
          </a:xfrm>
        </p:spPr>
        <p:txBody>
          <a:bodyPr>
            <a:normAutofit/>
          </a:bodyPr>
          <a:lstStyle/>
          <a:p>
            <a:endParaRPr lang="ru-RU" sz="2000" b="1" i="1" dirty="0">
              <a:latin typeface="Bahnschrif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19" y="230659"/>
            <a:ext cx="9638269" cy="632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9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65" y="156518"/>
            <a:ext cx="11582399" cy="634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439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7795" y="420130"/>
            <a:ext cx="11244648" cy="5955955"/>
          </a:xfrm>
        </p:spPr>
        <p:txBody>
          <a:bodyPr>
            <a:normAutofit/>
          </a:bodyPr>
          <a:lstStyle/>
          <a:p>
            <a:endParaRPr lang="ru-RU" sz="2000" b="1" i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279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9514" y="230659"/>
            <a:ext cx="11434118" cy="6326660"/>
          </a:xfrm>
        </p:spPr>
        <p:txBody>
          <a:bodyPr>
            <a:normAutofit/>
          </a:bodyPr>
          <a:lstStyle/>
          <a:p>
            <a:endParaRPr lang="ru-RU" sz="2000" b="1" i="1" dirty="0">
              <a:latin typeface="Bahnschrift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4" y="313038"/>
            <a:ext cx="11434118" cy="618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50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9514" y="230659"/>
            <a:ext cx="11434118" cy="6326660"/>
          </a:xfrm>
        </p:spPr>
        <p:txBody>
          <a:bodyPr>
            <a:normAutofit/>
          </a:bodyPr>
          <a:lstStyle/>
          <a:p>
            <a:endParaRPr lang="ru-RU" sz="2000" b="1" i="1" dirty="0">
              <a:latin typeface="Bahnschrif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4" y="230659"/>
            <a:ext cx="11434118" cy="632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13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30189"/>
            <a:ext cx="11433175" cy="6327774"/>
          </a:xfrm>
          <a:prstGeom prst="rect">
            <a:avLst/>
          </a:prstGeom>
        </p:spPr>
      </p:pic>
      <p:sp>
        <p:nvSpPr>
          <p:cNvPr id="5" name="AutoShape 4" descr="C:\Users\User\Desktop\%D0%9E%D0%91%D0%A9%D0%90%D0%AF\%D0%9E%D0%91%D0%A3%D0%A7%D0%95%D0%9D%D0%98%D0%95\%D0%90%D0%9D%D0%A2%D0%98%D0%A2%D0%95%D0%A0%D0%A0%D0%9E%D0%A0\%D0%9C%D0%98%D0%9D%D0%AB\%D0%A4%D0%9B%D0%95%D0%A8%D0%9A%D0%90\%D0%A1%D0%A2%D0%A0%D0%98%D0%96.webp"/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330200" y="230188"/>
            <a:ext cx="11433175" cy="632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85176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14" y="337750"/>
            <a:ext cx="11434118" cy="60795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9514" y="230659"/>
            <a:ext cx="11434118" cy="6326660"/>
          </a:xfrm>
        </p:spPr>
        <p:txBody>
          <a:bodyPr>
            <a:normAutofit/>
          </a:bodyPr>
          <a:lstStyle/>
          <a:p>
            <a:endParaRPr lang="ru-RU" sz="2000" b="1" i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026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9514" y="230659"/>
            <a:ext cx="11434118" cy="6326660"/>
          </a:xfrm>
        </p:spPr>
        <p:txBody>
          <a:bodyPr>
            <a:normAutofit/>
          </a:bodyPr>
          <a:lstStyle/>
          <a:p>
            <a:endParaRPr lang="ru-RU" sz="2000" b="1" i="1" dirty="0">
              <a:latin typeface="Bahnschrif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0" y="296562"/>
            <a:ext cx="11269361" cy="61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94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9514" y="230659"/>
            <a:ext cx="11434118" cy="6326660"/>
          </a:xfrm>
        </p:spPr>
        <p:txBody>
          <a:bodyPr>
            <a:normAutofit/>
          </a:bodyPr>
          <a:lstStyle/>
          <a:p>
            <a:endParaRPr lang="ru-RU" sz="2000" b="1" i="1" dirty="0">
              <a:latin typeface="Bahnschrif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64" y="337750"/>
            <a:ext cx="8657967" cy="608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89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9514" y="255373"/>
            <a:ext cx="11434118" cy="6301946"/>
          </a:xfrm>
        </p:spPr>
        <p:txBody>
          <a:bodyPr>
            <a:normAutofit/>
          </a:bodyPr>
          <a:lstStyle/>
          <a:p>
            <a:endParaRPr lang="ru-RU" sz="2000" b="1" i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3404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8</Words>
  <Application>Microsoft Office PowerPoint</Application>
  <PresentationFormat>Широкоэкранный</PresentationFormat>
  <Paragraphs>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Bahnschrift</vt:lpstr>
      <vt:lpstr>Calibri</vt:lpstr>
      <vt:lpstr>Calibri Light</vt:lpstr>
      <vt:lpstr>Тема Office</vt:lpstr>
      <vt:lpstr>ДЕЙСТВИЯ ПРИ ОБЪЯВЛЕНИИ СИГНАЛА «РАКЕТНАЯ ОПАСНОСТЬ»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ДЕЙСТВИЯ ПРИ ОБЪЯВЛЕНИИ СИГНАЛА «РАКЕТНАЯ ОПАСНОСТЬ» </dc:title>
  <dc:creator>User</dc:creator>
  <cp:lastModifiedBy>User</cp:lastModifiedBy>
  <cp:revision>6</cp:revision>
  <dcterms:created xsi:type="dcterms:W3CDTF">2024-11-22T05:58:57Z</dcterms:created>
  <dcterms:modified xsi:type="dcterms:W3CDTF">2024-11-22T06:49:38Z</dcterms:modified>
</cp:coreProperties>
</file>